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4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1" r:id="rId9"/>
    <p:sldId id="299" r:id="rId10"/>
    <p:sldId id="290" r:id="rId11"/>
    <p:sldId id="292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 to </a:t>
            </a:r>
            <a:r>
              <a:rPr lang="en-US" dirty="0" err="1" smtClean="0"/>
              <a:t>ksqlDB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Queries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952999"/>
          </a:xfrm>
        </p:spPr>
        <p:txBody>
          <a:bodyPr>
            <a:normAutofit/>
          </a:bodyPr>
          <a:lstStyle/>
          <a:p>
            <a:r>
              <a:rPr lang="en-US" dirty="0" smtClean="0"/>
              <a:t>Enable </a:t>
            </a:r>
            <a:r>
              <a:rPr lang="en-US" dirty="0"/>
              <a:t>to access the materializations from applications or microservices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Applications can query materialized views with pull queries and push queries</a:t>
            </a:r>
          </a:p>
          <a:p>
            <a:endParaRPr lang="en-US" dirty="0"/>
          </a:p>
          <a:p>
            <a:r>
              <a:rPr lang="en-US" dirty="0" smtClean="0"/>
              <a:t>Push </a:t>
            </a:r>
            <a:r>
              <a:rPr lang="en-US" dirty="0"/>
              <a:t>queries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enable you to subscribe to materialized view updates and stream changes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new events arrive, push queries emit refinements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Event streaming applications can react to new information in real-time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good fit for asynchronous application flows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Allows data access : Push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4495800"/>
            <a:ext cx="2971800" cy="1752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7725" y="3861996"/>
            <a:ext cx="3486150" cy="244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079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Queries(2)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Pull queries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enable you to fetch the current state of a materialized view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updated incrementally as new events arrive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pull queries run with predictably low latency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good fit for request/response flows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Allows data </a:t>
            </a:r>
            <a:r>
              <a:rPr lang="en-IN" dirty="0" smtClean="0"/>
              <a:t>access : Pull</a:t>
            </a:r>
            <a:endParaRPr lang="en-IN" dirty="0"/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657600"/>
            <a:ext cx="3133725" cy="19002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6504" y="3302794"/>
            <a:ext cx="3429000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54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19200" y="1066800"/>
            <a:ext cx="807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Reference:</a:t>
            </a:r>
          </a:p>
          <a:p>
            <a:r>
              <a:rPr lang="en-US" dirty="0" err="1" smtClean="0"/>
              <a:t>ksqlDB</a:t>
            </a:r>
            <a:r>
              <a:rPr lang="en-US" dirty="0" smtClean="0"/>
              <a:t> Overview</a:t>
            </a:r>
          </a:p>
          <a:p>
            <a:r>
              <a:rPr lang="en-US" dirty="0"/>
              <a:t>https://docs.ksqldb.io/en/v0.7.0-ksqldb/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ksqlDB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An </a:t>
            </a:r>
            <a:r>
              <a:rPr lang="en-US" dirty="0"/>
              <a:t>event streaming database purpose-built to help developers create stream processing applications on top of Apache </a:t>
            </a:r>
            <a:r>
              <a:rPr lang="en-US" dirty="0" smtClean="0"/>
              <a:t>Kafka</a:t>
            </a:r>
          </a:p>
          <a:p>
            <a:endParaRPr lang="en-US" dirty="0"/>
          </a:p>
          <a:p>
            <a:r>
              <a:rPr lang="en-US" dirty="0" smtClean="0"/>
              <a:t>A component </a:t>
            </a:r>
            <a:r>
              <a:rPr lang="en-US" dirty="0"/>
              <a:t>of Confluent </a:t>
            </a:r>
            <a:r>
              <a:rPr lang="en-US" dirty="0" smtClean="0"/>
              <a:t>Platform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owned </a:t>
            </a:r>
            <a:r>
              <a:rPr lang="en-US" dirty="0"/>
              <a:t>and maintained by Confluent Inc. as part of its Confluent Platform </a:t>
            </a:r>
            <a:r>
              <a:rPr lang="en-US" dirty="0" smtClean="0"/>
              <a:t>product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licensed </a:t>
            </a:r>
            <a:r>
              <a:rPr lang="en-US" dirty="0"/>
              <a:t>under the Confluent Community </a:t>
            </a:r>
            <a:r>
              <a:rPr lang="en-US" dirty="0" smtClean="0"/>
              <a:t>License</a:t>
            </a:r>
          </a:p>
          <a:p>
            <a:endParaRPr lang="en-US" dirty="0"/>
          </a:p>
          <a:p>
            <a:r>
              <a:rPr lang="en-US" dirty="0"/>
              <a:t>Allows you to build stream processing applications on top of Apache Kafka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the ease of building traditional applications on a relational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using SQL to describe what you want to do rather than how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makes it easy to build Kafka-native applications for processing streams of real-time data</a:t>
            </a:r>
          </a:p>
          <a:p>
            <a:endParaRPr lang="en-US" dirty="0"/>
          </a:p>
          <a:p>
            <a:r>
              <a:rPr lang="en-US" dirty="0"/>
              <a:t>Some key </a:t>
            </a:r>
            <a:r>
              <a:rPr lang="en-US" dirty="0" err="1"/>
              <a:t>ksqlDB</a:t>
            </a:r>
            <a:r>
              <a:rPr lang="en-US" dirty="0"/>
              <a:t> use cases include: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Materialized caches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Streaming ETL pipelines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Event-driven microservices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What?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799" y="4347694"/>
            <a:ext cx="1642940" cy="18145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0" y="6324600"/>
            <a:ext cx="1366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ksqlDB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Building stream </a:t>
            </a:r>
            <a:r>
              <a:rPr lang="en-US" dirty="0"/>
              <a:t>processing applications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842953" cy="5029199"/>
          </a:xfrm>
        </p:spPr>
        <p:txBody>
          <a:bodyPr>
            <a:normAutofit/>
          </a:bodyPr>
          <a:lstStyle/>
          <a:p>
            <a:r>
              <a:rPr lang="en-US" dirty="0"/>
              <a:t>In today’s world, applications that leverage stream processing need a heavyweight architecture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requires integrating several distributed systems together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include a fleet of connectors or agents for acquiring events from the outside world, durable storage to house these events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makes use of a stream processing framework for processing the events, and a database to serve aggregations of events to applications</a:t>
            </a:r>
          </a:p>
          <a:p>
            <a:endParaRPr lang="en-US" dirty="0"/>
          </a:p>
          <a:p>
            <a:r>
              <a:rPr lang="en-US" dirty="0"/>
              <a:t>Unfortunately, the parts don't fit together as well as you'd hope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 of these systems are complex, and each integration is a small project to figure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like trying to build a car out of parts, but the parts come from different manufacturers who don't talk to each other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One way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5064" y="2209800"/>
            <a:ext cx="5576149" cy="26146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91800" y="4824413"/>
            <a:ext cx="1366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ksqlDB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97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ksqlDB</a:t>
            </a:r>
            <a:r>
              <a:rPr lang="en-US" dirty="0"/>
              <a:t> to build stream processing applications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1600201"/>
            <a:ext cx="5486400" cy="4952999"/>
          </a:xfrm>
        </p:spPr>
        <p:txBody>
          <a:bodyPr/>
          <a:lstStyle/>
          <a:p>
            <a:r>
              <a:rPr lang="en-US" dirty="0"/>
              <a:t>Shouldn't be this difficult to build stream processing </a:t>
            </a:r>
            <a:r>
              <a:rPr lang="en-US" dirty="0" smtClean="0"/>
              <a:t>applications!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ksqlDB</a:t>
            </a:r>
            <a:r>
              <a:rPr lang="en-US" dirty="0"/>
              <a:t> greatly reduces the operational complexity required to build stream processing 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enables you to build real-time systems without requiring significant time and overhead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combines the power of real-time stream processing with the approachable feel of a database, through a familiar, lightweight SQL syntax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natively powered by Apache Kafka, it seamlessly leverages the underlying, battle-tested event streaming platform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Why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3496" y="2362200"/>
            <a:ext cx="6296025" cy="25241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843101" y="5164515"/>
            <a:ext cx="1366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ksqlDB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0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I Do With </a:t>
            </a:r>
            <a:r>
              <a:rPr lang="en-US" dirty="0" err="1"/>
              <a:t>ksqlDB</a:t>
            </a:r>
            <a:r>
              <a:rPr lang="en-US" dirty="0"/>
              <a:t>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5105399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Streaming ETL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ksqlDB</a:t>
            </a:r>
            <a:r>
              <a:rPr lang="en-US" dirty="0"/>
              <a:t> makes it simple to transform data within the Kafka pipeline, readying messages to cleanly land in another system</a:t>
            </a:r>
          </a:p>
          <a:p>
            <a:endParaRPr lang="en-US" dirty="0"/>
          </a:p>
          <a:p>
            <a:r>
              <a:rPr lang="en-US" dirty="0"/>
              <a:t>Real-time Monitoring and Analytics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Track, understand, and manage infrastructure, applications, and data feeds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by quickly building real-time dashboards, generating metrics, and creating custom alerts and messages</a:t>
            </a:r>
          </a:p>
          <a:p>
            <a:endParaRPr lang="en-US" dirty="0"/>
          </a:p>
          <a:p>
            <a:r>
              <a:rPr lang="en-US" dirty="0"/>
              <a:t>Data exploration and discovery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Navigate and browse through data in Kafka</a:t>
            </a:r>
          </a:p>
          <a:p>
            <a:endParaRPr lang="en-US" dirty="0"/>
          </a:p>
          <a:p>
            <a:r>
              <a:rPr lang="en-US" dirty="0"/>
              <a:t>Anomaly detection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Identify patterns and spot anomalies in real-time data with millisecond latency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enabling to properly surface out-of-the-ordinary events and to handle fraudulent activities separately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Personalization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Create data driven real-time experiences and insight for users</a:t>
            </a:r>
          </a:p>
          <a:p>
            <a:endParaRPr lang="en-US" dirty="0"/>
          </a:p>
          <a:p>
            <a:r>
              <a:rPr lang="en-US" dirty="0"/>
              <a:t>Sensor data and IoT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Understand and deliver sensor data how and where it needs to be</a:t>
            </a:r>
          </a:p>
          <a:p>
            <a:endParaRPr lang="en-US" dirty="0"/>
          </a:p>
          <a:p>
            <a:r>
              <a:rPr lang="en-US" dirty="0"/>
              <a:t>Customer 360-view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Achieve a comprehensive understanding of your customers across every interaction through a variety of channels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 new information is continuously incorporated in real-time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 smtClean="0"/>
              <a:t>Usecases</a:t>
            </a:r>
            <a:r>
              <a:rPr lang="en-IN" dirty="0" smtClean="0"/>
              <a:t> 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2514600"/>
            <a:ext cx="4724400" cy="26193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747515" y="4795326"/>
            <a:ext cx="1366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ksqlDB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93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Building blocks of </a:t>
            </a:r>
            <a:r>
              <a:rPr lang="en-IN" dirty="0" err="1"/>
              <a:t>ksqlDB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The core categories that are foundational to building an app: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Collections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Streams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Tables </a:t>
            </a:r>
            <a:r>
              <a:rPr lang="en-US" dirty="0" smtClean="0"/>
              <a:t>(Changelog Streams)</a:t>
            </a:r>
          </a:p>
          <a:p>
            <a:r>
              <a:rPr lang="en-US" dirty="0" smtClean="0"/>
              <a:t>Materialized </a:t>
            </a:r>
            <a:r>
              <a:rPr lang="en-US" dirty="0"/>
              <a:t>views</a:t>
            </a:r>
          </a:p>
          <a:p>
            <a:r>
              <a:rPr lang="en-US" dirty="0"/>
              <a:t>Queries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Pull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Persistent (Push)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6414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Collections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1600201"/>
            <a:ext cx="6705600" cy="5029199"/>
          </a:xfrm>
        </p:spPr>
        <p:txBody>
          <a:bodyPr>
            <a:normAutofit/>
          </a:bodyPr>
          <a:lstStyle/>
          <a:p>
            <a:r>
              <a:rPr lang="en-US" dirty="0"/>
              <a:t>provide durable storage for sequences of events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offers two kinds of collections: streams and tables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Both operate under a simple key/value model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err="1"/>
              <a:t>ksqlDB</a:t>
            </a:r>
            <a:r>
              <a:rPr lang="en-US" dirty="0"/>
              <a:t> leverages Kafka for its storage layer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creating a new collection equates to defining a stream or a table over a Apache Kafka topic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declare a collection over an existing topic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can create a new topic for the collection at declaration time</a:t>
            </a:r>
          </a:p>
          <a:p>
            <a:endParaRPr lang="en-US" dirty="0" smtClean="0"/>
          </a:p>
          <a:p>
            <a:r>
              <a:rPr lang="en-US" dirty="0" smtClean="0"/>
              <a:t>Streams 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immutable, append-only collections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useful for representing a series of historical facts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Adding multiple events with the same key means that they are simply appended to the end of the stream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Durable storage : Streams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3886200"/>
            <a:ext cx="3629025" cy="23717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1356883"/>
            <a:ext cx="317182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56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Collections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Tables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mutable collections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represent the latest version of each value per key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helpful for modeling change over time, and they're often used to represent aggregations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Durable </a:t>
            </a:r>
            <a:r>
              <a:rPr lang="en-IN" dirty="0"/>
              <a:t>storage : </a:t>
            </a:r>
            <a:r>
              <a:rPr lang="en-IN" dirty="0" smtClean="0"/>
              <a:t>Tables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650" y="3535492"/>
            <a:ext cx="3562350" cy="17240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3535492"/>
            <a:ext cx="3733800" cy="208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51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Materialized Views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Derived representations of streams or tables</a:t>
            </a:r>
          </a:p>
          <a:p>
            <a:r>
              <a:rPr lang="en-US" dirty="0"/>
              <a:t>enable to create new collections over existing streams or tables</a:t>
            </a:r>
          </a:p>
          <a:p>
            <a:r>
              <a:rPr lang="en-US" dirty="0"/>
              <a:t>perpetually kept up to date as new events arrive</a:t>
            </a:r>
          </a:p>
          <a:p>
            <a:r>
              <a:rPr lang="en-US" dirty="0"/>
              <a:t>means that you can chain materialized views together to create many representations of the same data</a:t>
            </a:r>
          </a:p>
          <a:p>
            <a:r>
              <a:rPr lang="en-US" dirty="0"/>
              <a:t>especially useful for maintaining aggregated tables of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Derived </a:t>
            </a:r>
            <a:r>
              <a:rPr lang="en-IN" dirty="0"/>
              <a:t>from collections  to maintain state</a:t>
            </a:r>
          </a:p>
        </p:txBody>
      </p:sp>
    </p:spTree>
    <p:extLst>
      <p:ext uri="{BB962C8B-B14F-4D97-AF65-F5344CB8AC3E}">
        <p14:creationId xmlns:p14="http://schemas.microsoft.com/office/powerpoint/2010/main" val="239810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3210</TotalTime>
  <Words>809</Words>
  <Application>Microsoft Office PowerPoint</Application>
  <PresentationFormat>Widescreen</PresentationFormat>
  <Paragraphs>126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Intro to ksqlDB</vt:lpstr>
      <vt:lpstr>ksqlDB</vt:lpstr>
      <vt:lpstr>Building stream processing applications</vt:lpstr>
      <vt:lpstr>ksqlDB to build stream processing applications</vt:lpstr>
      <vt:lpstr>What Can I Do With ksqlDB?</vt:lpstr>
      <vt:lpstr>Building blocks of ksqlDB</vt:lpstr>
      <vt:lpstr>Collections</vt:lpstr>
      <vt:lpstr>Collections (2)</vt:lpstr>
      <vt:lpstr>Materialized Views</vt:lpstr>
      <vt:lpstr>Queries</vt:lpstr>
      <vt:lpstr>Queries(2)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236</cp:revision>
  <dcterms:created xsi:type="dcterms:W3CDTF">2018-10-16T06:13:57Z</dcterms:created>
  <dcterms:modified xsi:type="dcterms:W3CDTF">2021-08-30T12:00:30Z</dcterms:modified>
</cp:coreProperties>
</file>

<file path=docProps/thumbnail.jpeg>
</file>